
<file path=[Content_Types].xml><?xml version="1.0" encoding="utf-8"?>
<Types xmlns="http://schemas.openxmlformats.org/package/2006/content-types">
  <Default Extension="avi" ContentType="video/x-msvideo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9" r:id="rId4"/>
    <p:sldId id="276" r:id="rId5"/>
    <p:sldId id="277" r:id="rId6"/>
    <p:sldId id="260" r:id="rId7"/>
    <p:sldId id="271" r:id="rId8"/>
    <p:sldId id="261" r:id="rId9"/>
    <p:sldId id="262" r:id="rId10"/>
    <p:sldId id="280" r:id="rId11"/>
    <p:sldId id="286" r:id="rId12"/>
    <p:sldId id="287" r:id="rId13"/>
    <p:sldId id="263" r:id="rId14"/>
    <p:sldId id="278" r:id="rId15"/>
    <p:sldId id="288" r:id="rId16"/>
    <p:sldId id="264" r:id="rId17"/>
    <p:sldId id="282" r:id="rId18"/>
    <p:sldId id="283" r:id="rId19"/>
    <p:sldId id="284" r:id="rId20"/>
    <p:sldId id="285" r:id="rId21"/>
    <p:sldId id="290" r:id="rId22"/>
    <p:sldId id="289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2.png>
</file>

<file path=ppt/media/image2.png>
</file>

<file path=ppt/media/image3.png>
</file>

<file path=ppt/media/image7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1961E1-36B2-4545-A428-4604CE04AE58}" type="datetimeFigureOut">
              <a:rPr lang="en-US" smtClean="0"/>
              <a:t>9/22/2019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7FCD67-4118-4C76-A7A0-E3E84B8B63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6814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70143B14-6FD6-4C3F-B41D-D1B3BBC4FA41}" type="datetime1">
              <a:rPr lang="en-US" smtClean="0"/>
              <a:t>9/22/2019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r>
              <a:rPr lang="en-US"/>
              <a:t>https://github.com/JimWright4089/FIRSTWorkshops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D5EFB-A2C5-49D5-83DC-90D30FB6350F}" type="datetime1">
              <a:rPr lang="en-US" smtClean="0"/>
              <a:t>9/22/2019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https://github.com/JimWright4089/FIRSTWorkshops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E18E1-6780-40CE-8A5F-0004DB02BD3D}" type="datetime1">
              <a:rPr lang="en-US" smtClean="0"/>
              <a:t>9/22/2019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https://github.com/JimWright4089/FIRSTWorkshops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E6664-D1E6-4911-8A5C-DFA0FDC32B64}" type="datetime1">
              <a:rPr lang="en-US" smtClean="0"/>
              <a:t>9/22/2019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https://github.com/JimWright4089/FIRSTWorkshops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8A52B-7BE6-46A0-AD7C-CEC9A349768E}" type="datetime1">
              <a:rPr lang="en-US" smtClean="0"/>
              <a:t>9/22/2019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https://github.com/JimWright4089/FIRSTWorkshops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C9737-CE51-4F51-BABA-CAF573690BBB}" type="datetime1">
              <a:rPr lang="en-US" smtClean="0"/>
              <a:t>9/22/2019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https://github.com/JimWright4089/FIRSTWorkshops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49039-AD51-429C-B706-FC67C689CF3E}" type="datetime1">
              <a:rPr lang="en-US" smtClean="0"/>
              <a:t>9/22/2019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r>
              <a:rPr lang="en-US"/>
              <a:t>https://github.com/JimWright4089/FIRSTWorkshops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0A214581-BD7F-4B76-99F4-F78CC7335177}" type="datetime1">
              <a:rPr lang="en-US" smtClean="0"/>
              <a:t>9/22/2019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https://github.com/JimWright4089/FIRSTWorkshops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BA2D0570-9893-41B0-A739-7CC187D21629}" type="datetime1">
              <a:rPr lang="en-US" smtClean="0"/>
              <a:t>9/22/2019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https://github.com/JimWright4089/FIRSTWorkshops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AE90E-617A-4487-96E2-AC54A68C24CC}" type="datetime1">
              <a:rPr lang="en-US" smtClean="0"/>
              <a:t>9/22/2019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https://github.com/JimWright4089/FIRSTWorkshops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59F5E3-52CF-40B3-971A-0177BE517F27}" type="datetime1">
              <a:rPr lang="en-US" smtClean="0"/>
              <a:t>9/22/2019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https://github.com/JimWright4089/FIRSTWorkshops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8928C-558B-4A91-AFD5-2440D4F890D6}" type="datetime1">
              <a:rPr lang="en-US" smtClean="0"/>
              <a:t>9/22/2019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https://github.com/JimWright4089/FIRSTWorkshops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96B63-DB89-4BB8-A2A3-39E54310E666}" type="datetime1">
              <a:rPr lang="en-US" smtClean="0"/>
              <a:t>9/22/2019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https://github.com/JimWright4089/FIRSTWorkshops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A7B8E-B30A-437B-AE1A-A807AC72042F}" type="datetime1">
              <a:rPr lang="en-US" smtClean="0"/>
              <a:t>9/22/2019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https://github.com/JimWright4089/FIRSTWorkshops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DFFE7-1D42-49A0-9E58-D6359F32F7C4}" type="datetime1">
              <a:rPr lang="en-US" smtClean="0"/>
              <a:t>9/22/2019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https://github.com/JimWright4089/FIRSTWorkshops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F63B9-BD7C-4B4F-9081-EB50A19ABBEB}" type="datetime1">
              <a:rPr lang="en-US" smtClean="0"/>
              <a:t>9/22/2019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https://github.com/JimWright4089/FIRSTWorkshops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E1E34-30AA-4002-8333-378BFCACDCDA}" type="datetime1">
              <a:rPr lang="en-US" smtClean="0"/>
              <a:t>9/22/2019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https://github.com/JimWright4089/FIRSTWorkshops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79356669-9559-4BB2-8014-6E405E98D5F1}" type="datetime1">
              <a:rPr lang="en-US" smtClean="0"/>
              <a:t>9/22/2019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en-US"/>
              <a:t>https://github.com/JimWright4089/FIRSTWorkshops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makecode.mindstorms.com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37B20E-23F4-42F2-9FB3-C0C7E5C4EC2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Other Languages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2C953D-92CA-4C00-A12D-75524A2188E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Don’t panic!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4E96FB7-C6C5-4112-997D-6D24B014D779}"/>
              </a:ext>
            </a:extLst>
          </p:cNvPr>
          <p:cNvSpPr/>
          <p:nvPr/>
        </p:nvSpPr>
        <p:spPr>
          <a:xfrm>
            <a:off x="536736" y="5890552"/>
            <a:ext cx="766588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https://github.com/JimWright4089/FIRSTWorkshops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38B58A-F8AF-4546-9B82-A1F78320E0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https://github.com/JimWright4089/FIRSTWorkshops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66759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A3FAA-0E02-4277-9A18-5E14BC20F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Downloading to EV3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0147CF-DAA8-4BEB-A969-D6D9FECE04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sz="3200" dirty="0"/>
              <a:t>Before downloading works you need to put LME-EV3_Firmware_1.10E.bin on the brick.</a:t>
            </a:r>
          </a:p>
          <a:p>
            <a:r>
              <a:rPr lang="en-US" sz="3200" dirty="0"/>
              <a:t>Follow the instructions on the site to get the file.</a:t>
            </a:r>
          </a:p>
          <a:p>
            <a:r>
              <a:rPr lang="en-US" sz="3200" dirty="0"/>
              <a:t>I used the old LEGO EV3 software to reflash the EV3 brick.</a:t>
            </a:r>
          </a:p>
          <a:p>
            <a:endParaRPr lang="en-US" sz="3200" dirty="0"/>
          </a:p>
          <a:p>
            <a:endParaRPr lang="en-US" sz="3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814A7E-9E31-43BD-86E9-526B07155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61110" y="6220691"/>
            <a:ext cx="9081654" cy="374074"/>
          </a:xfrm>
        </p:spPr>
        <p:txBody>
          <a:bodyPr/>
          <a:lstStyle/>
          <a:p>
            <a:r>
              <a:rPr lang="en-US" sz="2400" dirty="0">
                <a:solidFill>
                  <a:schemeClr val="tx1"/>
                </a:solidFill>
              </a:rPr>
              <a:t>https://github.com/JimWright4089/FIRSTWorkshops</a:t>
            </a:r>
          </a:p>
        </p:txBody>
      </p:sp>
    </p:spTree>
    <p:extLst>
      <p:ext uri="{BB962C8B-B14F-4D97-AF65-F5344CB8AC3E}">
        <p14:creationId xmlns:p14="http://schemas.microsoft.com/office/powerpoint/2010/main" val="816053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A3FAA-0E02-4277-9A18-5E14BC20F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Downloading to EV3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0147CF-DAA8-4BEB-A969-D6D9FECE04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9682067" cy="1194377"/>
          </a:xfrm>
        </p:spPr>
        <p:txBody>
          <a:bodyPr>
            <a:normAutofit fontScale="92500"/>
          </a:bodyPr>
          <a:lstStyle/>
          <a:p>
            <a:r>
              <a:rPr lang="en-US" sz="3200" dirty="0"/>
              <a:t>The new firmware has put a drive on your computer.  Projects hold the compiled program.</a:t>
            </a:r>
          </a:p>
          <a:p>
            <a:endParaRPr lang="en-US" sz="3200" dirty="0"/>
          </a:p>
          <a:p>
            <a:endParaRPr lang="en-US" sz="3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814A7E-9E31-43BD-86E9-526B07155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61110" y="6220691"/>
            <a:ext cx="9081654" cy="374074"/>
          </a:xfrm>
        </p:spPr>
        <p:txBody>
          <a:bodyPr/>
          <a:lstStyle/>
          <a:p>
            <a:r>
              <a:rPr lang="en-US" sz="2400" dirty="0">
                <a:solidFill>
                  <a:schemeClr val="tx1"/>
                </a:solidFill>
              </a:rPr>
              <a:t>https://github.com/JimWright4089/FIRSTWorkshops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A8D245E-00BB-4C76-9F22-2AC67D12A9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4954" y="3666153"/>
            <a:ext cx="7365643" cy="2109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91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A3FAA-0E02-4277-9A18-5E14BC20F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Downloading to EV3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0147CF-DAA8-4BEB-A969-D6D9FECE04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4274296" cy="3416300"/>
          </a:xfrm>
        </p:spPr>
        <p:txBody>
          <a:bodyPr>
            <a:normAutofit fontScale="85000" lnSpcReduction="20000"/>
          </a:bodyPr>
          <a:lstStyle/>
          <a:p>
            <a:r>
              <a:rPr lang="en-US" sz="3200" dirty="0"/>
              <a:t>Hitting download will put the file in your Download directory.</a:t>
            </a:r>
          </a:p>
          <a:p>
            <a:r>
              <a:rPr lang="en-US" sz="3200" dirty="0"/>
              <a:t>However, on this panel, right click on lego-GyroTest.uf2 and click Save As…</a:t>
            </a:r>
          </a:p>
          <a:p>
            <a:r>
              <a:rPr lang="en-US" sz="3200" dirty="0"/>
              <a:t>You will hear the EV3 reboot</a:t>
            </a:r>
          </a:p>
          <a:p>
            <a:endParaRPr lang="en-US" sz="3200" dirty="0"/>
          </a:p>
          <a:p>
            <a:endParaRPr lang="en-US" sz="3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814A7E-9E31-43BD-86E9-526B07155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61110" y="6220691"/>
            <a:ext cx="9081654" cy="374074"/>
          </a:xfrm>
        </p:spPr>
        <p:txBody>
          <a:bodyPr/>
          <a:lstStyle/>
          <a:p>
            <a:r>
              <a:rPr lang="en-US" sz="2400" dirty="0">
                <a:solidFill>
                  <a:schemeClr val="tx1"/>
                </a:solidFill>
              </a:rPr>
              <a:t>https://github.com/JimWright4089/FIRSTWorkshops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EF1CC5-B090-4166-BF47-D3374722B1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5660" y="2301154"/>
            <a:ext cx="6184769" cy="3919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3597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A3FAA-0E02-4277-9A18-5E14BC20F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6CB752-75DD-47F4-8370-586F794494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61110" y="6220691"/>
            <a:ext cx="9081654" cy="374074"/>
          </a:xfrm>
        </p:spPr>
        <p:txBody>
          <a:bodyPr/>
          <a:lstStyle/>
          <a:p>
            <a:r>
              <a:rPr lang="en-US" sz="2400" dirty="0">
                <a:solidFill>
                  <a:schemeClr val="tx1"/>
                </a:solidFill>
              </a:rPr>
              <a:t>https://github.com/JimWright4089/FIRSTWorkshops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B087449-FC33-4468-A0A6-8BB82A0479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B32131F-79FB-49B1-8E91-03F691AC03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4954" y="1626413"/>
            <a:ext cx="9447809" cy="4648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9031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A3FAA-0E02-4277-9A18-5E14BC20F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6CB752-75DD-47F4-8370-586F794494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61110" y="6220691"/>
            <a:ext cx="9081654" cy="374074"/>
          </a:xfrm>
        </p:spPr>
        <p:txBody>
          <a:bodyPr/>
          <a:lstStyle/>
          <a:p>
            <a:r>
              <a:rPr lang="en-US" sz="2400" dirty="0">
                <a:solidFill>
                  <a:schemeClr val="tx1"/>
                </a:solidFill>
              </a:rPr>
              <a:t>https://github.com/JimWright4089/FIRSTWorkshops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A37FD7D-B2EF-4976-A59F-EEA1709846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110" y="1919347"/>
            <a:ext cx="4433219" cy="4301344"/>
          </a:xfrm>
          <a:prstGeom prst="rect">
            <a:avLst/>
          </a:prstGeom>
        </p:spPr>
      </p:pic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20D6E7A-9B9C-4AE3-8BFA-1A60C64BD6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164669" y="2442683"/>
            <a:ext cx="8160681" cy="1972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4883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A3FAA-0E02-4277-9A18-5E14BC20F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Gyro Angle not working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0147CF-DAA8-4BEB-A969-D6D9FECE04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3200" dirty="0"/>
              <a:t>I showed this example last year and it worked.</a:t>
            </a:r>
          </a:p>
          <a:p>
            <a:r>
              <a:rPr lang="en-US" sz="3200" dirty="0"/>
              <a:t>So I put the code on and was going to have a video of it.</a:t>
            </a:r>
          </a:p>
          <a:p>
            <a:r>
              <a:rPr lang="en-US" sz="3200" dirty="0"/>
              <a:t>Three hours later and a lot of Google searches, and the Gyro Angle is not working in this version.</a:t>
            </a:r>
          </a:p>
          <a:p>
            <a:endParaRPr lang="en-US" sz="3200" dirty="0"/>
          </a:p>
          <a:p>
            <a:endParaRPr lang="en-US" sz="3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814A7E-9E31-43BD-86E9-526B07155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61110" y="6220691"/>
            <a:ext cx="9081654" cy="374074"/>
          </a:xfrm>
        </p:spPr>
        <p:txBody>
          <a:bodyPr/>
          <a:lstStyle/>
          <a:p>
            <a:r>
              <a:rPr lang="en-US" sz="2400" dirty="0">
                <a:solidFill>
                  <a:schemeClr val="tx1"/>
                </a:solidFill>
              </a:rPr>
              <a:t>https://github.com/JimWright4089/FIRSTWorkshops</a:t>
            </a:r>
          </a:p>
        </p:txBody>
      </p:sp>
    </p:spTree>
    <p:extLst>
      <p:ext uri="{BB962C8B-B14F-4D97-AF65-F5344CB8AC3E}">
        <p14:creationId xmlns:p14="http://schemas.microsoft.com/office/powerpoint/2010/main" val="41977272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A3FAA-0E02-4277-9A18-5E14BC20F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Help is brilliant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693CE176-A259-4948-956E-88326ECB1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70165" y="6381471"/>
            <a:ext cx="9081654" cy="374074"/>
          </a:xfrm>
        </p:spPr>
        <p:txBody>
          <a:bodyPr/>
          <a:lstStyle/>
          <a:p>
            <a:r>
              <a:rPr lang="en-US" sz="2400" dirty="0">
                <a:solidFill>
                  <a:schemeClr val="tx1"/>
                </a:solidFill>
              </a:rPr>
              <a:t>https://github.com/JimWright4089/FIRSTWorkshops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C4FD30F-D66D-4D75-844D-4264A42F23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19729" y="2468032"/>
            <a:ext cx="3353892" cy="341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1237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A3FAA-0E02-4277-9A18-5E14BC20F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RobotC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0147CF-DAA8-4BEB-A969-D6D9FECE04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It was my favorite language for the EV3.</a:t>
            </a:r>
          </a:p>
          <a:p>
            <a:r>
              <a:rPr lang="en-US" sz="3200" dirty="0"/>
              <a:t>It is C based.  </a:t>
            </a:r>
          </a:p>
          <a:p>
            <a:r>
              <a:rPr lang="en-US" sz="3200" dirty="0"/>
              <a:t>It cost money.</a:t>
            </a:r>
          </a:p>
          <a:p>
            <a:r>
              <a:rPr lang="en-US" sz="3200" dirty="0"/>
              <a:t>If you learn it, you can program NXT and VEX robots.</a:t>
            </a:r>
          </a:p>
          <a:p>
            <a:endParaRPr lang="en-US" sz="3200" dirty="0"/>
          </a:p>
          <a:p>
            <a:endParaRPr lang="en-US" sz="3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814A7E-9E31-43BD-86E9-526B07155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61110" y="6220691"/>
            <a:ext cx="9081654" cy="374074"/>
          </a:xfrm>
        </p:spPr>
        <p:txBody>
          <a:bodyPr/>
          <a:lstStyle/>
          <a:p>
            <a:r>
              <a:rPr lang="en-US" sz="2400" dirty="0">
                <a:solidFill>
                  <a:schemeClr val="tx1"/>
                </a:solidFill>
              </a:rPr>
              <a:t>https://github.com/JimWright4089/FIRSTWorkshops</a:t>
            </a:r>
          </a:p>
        </p:txBody>
      </p:sp>
    </p:spTree>
    <p:extLst>
      <p:ext uri="{BB962C8B-B14F-4D97-AF65-F5344CB8AC3E}">
        <p14:creationId xmlns:p14="http://schemas.microsoft.com/office/powerpoint/2010/main" val="8439127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A3FAA-0E02-4277-9A18-5E14BC20F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RobotC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0147CF-DAA8-4BEB-A969-D6D9FECE04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Like </a:t>
            </a:r>
            <a:r>
              <a:rPr lang="en-US" sz="3200" dirty="0" err="1"/>
              <a:t>MakeCode</a:t>
            </a:r>
            <a:r>
              <a:rPr lang="en-US" sz="3200" dirty="0"/>
              <a:t>, it also has a version of the firmware that it needs.</a:t>
            </a:r>
          </a:p>
          <a:p>
            <a:r>
              <a:rPr lang="en-US" sz="3200" dirty="0"/>
              <a:t>The IDE has an option to put the firmware on.</a:t>
            </a:r>
          </a:p>
          <a:p>
            <a:r>
              <a:rPr lang="en-US" sz="3200" dirty="0"/>
              <a:t>When you run the program it handles downloading and starting</a:t>
            </a:r>
          </a:p>
          <a:p>
            <a:endParaRPr lang="en-US" sz="3200" dirty="0"/>
          </a:p>
          <a:p>
            <a:endParaRPr lang="en-US" sz="3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814A7E-9E31-43BD-86E9-526B07155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61110" y="6220691"/>
            <a:ext cx="9081654" cy="374074"/>
          </a:xfrm>
        </p:spPr>
        <p:txBody>
          <a:bodyPr/>
          <a:lstStyle/>
          <a:p>
            <a:r>
              <a:rPr lang="en-US" sz="2400" dirty="0">
                <a:solidFill>
                  <a:schemeClr val="tx1"/>
                </a:solidFill>
              </a:rPr>
              <a:t>https://github.com/JimWright4089/FIRSTWorkshops</a:t>
            </a:r>
          </a:p>
        </p:txBody>
      </p:sp>
    </p:spTree>
    <p:extLst>
      <p:ext uri="{BB962C8B-B14F-4D97-AF65-F5344CB8AC3E}">
        <p14:creationId xmlns:p14="http://schemas.microsoft.com/office/powerpoint/2010/main" val="11752168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A3FAA-0E02-4277-9A18-5E14BC20F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RobotC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0147CF-DAA8-4BEB-A969-D6D9FECE04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sz="3200" dirty="0"/>
              <a:t>It is standard C, with #</a:t>
            </a:r>
            <a:r>
              <a:rPr lang="en-US" sz="3200" dirty="0" err="1"/>
              <a:t>prama</a:t>
            </a:r>
            <a:r>
              <a:rPr lang="en-US" sz="3200" dirty="0"/>
              <a:t> statements it links up the hardware to variables.</a:t>
            </a:r>
          </a:p>
          <a:p>
            <a:r>
              <a:rPr lang="en-US" sz="3200" dirty="0"/>
              <a:t>#pragma config(Sensor, S4,     	Gyro,           sensorEV3_Gyro)</a:t>
            </a:r>
          </a:p>
          <a:p>
            <a:r>
              <a:rPr lang="en-US" sz="3200" dirty="0"/>
              <a:t>#pragma config(Motor,  </a:t>
            </a:r>
            <a:r>
              <a:rPr lang="en-US" sz="3200" dirty="0" err="1"/>
              <a:t>motorC</a:t>
            </a:r>
            <a:r>
              <a:rPr lang="en-US" sz="3200" dirty="0"/>
              <a:t>,	</a:t>
            </a:r>
            <a:r>
              <a:rPr lang="en-US" sz="3200" dirty="0" err="1"/>
              <a:t>motorLeft</a:t>
            </a:r>
            <a:r>
              <a:rPr lang="en-US" sz="3200" dirty="0"/>
              <a:t>,          tmotorEV3_Large, </a:t>
            </a:r>
            <a:r>
              <a:rPr lang="en-US" sz="3200" dirty="0" err="1"/>
              <a:t>PIDControl</a:t>
            </a:r>
            <a:r>
              <a:rPr lang="en-US" sz="3200" dirty="0"/>
              <a:t>, </a:t>
            </a:r>
            <a:r>
              <a:rPr lang="en-US" sz="3200" dirty="0" err="1"/>
              <a:t>driveLeft</a:t>
            </a:r>
            <a:r>
              <a:rPr lang="en-US" sz="3200" dirty="0"/>
              <a:t>, encoder)</a:t>
            </a:r>
          </a:p>
          <a:p>
            <a:r>
              <a:rPr lang="en-US" sz="3200" dirty="0"/>
              <a:t>#pragma config(Motor,  </a:t>
            </a:r>
            <a:r>
              <a:rPr lang="en-US" sz="3200" dirty="0" err="1"/>
              <a:t>motorD</a:t>
            </a:r>
            <a:r>
              <a:rPr lang="en-US" sz="3200" dirty="0"/>
              <a:t>, </a:t>
            </a:r>
            <a:r>
              <a:rPr lang="en-US" sz="3200" dirty="0" err="1"/>
              <a:t>gerald</a:t>
            </a:r>
            <a:r>
              <a:rPr lang="en-US" sz="3200" dirty="0"/>
              <a:t>,         tmotorEV3_Large, </a:t>
            </a:r>
            <a:r>
              <a:rPr lang="en-US" sz="3200" dirty="0" err="1"/>
              <a:t>PIDControl</a:t>
            </a:r>
            <a:r>
              <a:rPr lang="en-US" sz="3200" dirty="0"/>
              <a:t>, </a:t>
            </a:r>
            <a:r>
              <a:rPr lang="en-US" sz="3200" dirty="0" err="1"/>
              <a:t>driveRight</a:t>
            </a:r>
            <a:r>
              <a:rPr lang="en-US" sz="3200" dirty="0"/>
              <a:t>, encoder)</a:t>
            </a:r>
          </a:p>
          <a:p>
            <a:endParaRPr lang="en-US" sz="3200" dirty="0"/>
          </a:p>
          <a:p>
            <a:endParaRPr lang="en-US" sz="3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814A7E-9E31-43BD-86E9-526B07155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61110" y="6220691"/>
            <a:ext cx="9081654" cy="374074"/>
          </a:xfrm>
        </p:spPr>
        <p:txBody>
          <a:bodyPr/>
          <a:lstStyle/>
          <a:p>
            <a:r>
              <a:rPr lang="en-US" sz="2400" dirty="0">
                <a:solidFill>
                  <a:schemeClr val="tx1"/>
                </a:solidFill>
              </a:rPr>
              <a:t>https://github.com/JimWright4089/FIRSTWorkshops</a:t>
            </a:r>
          </a:p>
        </p:txBody>
      </p:sp>
    </p:spTree>
    <p:extLst>
      <p:ext uri="{BB962C8B-B14F-4D97-AF65-F5344CB8AC3E}">
        <p14:creationId xmlns:p14="http://schemas.microsoft.com/office/powerpoint/2010/main" val="38529907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A3FAA-0E02-4277-9A18-5E14BC20F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0147CF-DAA8-4BEB-A969-D6D9FECE04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Things covered in this class:</a:t>
            </a:r>
          </a:p>
          <a:p>
            <a:pPr lvl="1"/>
            <a:r>
              <a:rPr lang="en-US" sz="3200" dirty="0"/>
              <a:t>Microsoft </a:t>
            </a:r>
            <a:r>
              <a:rPr lang="en-US" sz="3200" dirty="0" err="1"/>
              <a:t>MakeCode</a:t>
            </a:r>
            <a:endParaRPr lang="en-US" sz="3200" dirty="0"/>
          </a:p>
          <a:p>
            <a:pPr lvl="1"/>
            <a:r>
              <a:rPr lang="en-US" sz="3200" dirty="0"/>
              <a:t>CMU </a:t>
            </a:r>
            <a:r>
              <a:rPr lang="en-US" sz="3200" dirty="0" err="1"/>
              <a:t>RobotC</a:t>
            </a:r>
            <a:endParaRPr lang="en-US" sz="32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09DE18-B503-447F-B441-01DF56C60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61110" y="6220691"/>
            <a:ext cx="9081654" cy="374074"/>
          </a:xfrm>
        </p:spPr>
        <p:txBody>
          <a:bodyPr/>
          <a:lstStyle/>
          <a:p>
            <a:r>
              <a:rPr lang="en-US" sz="2400" dirty="0">
                <a:solidFill>
                  <a:schemeClr val="tx1"/>
                </a:solidFill>
              </a:rPr>
              <a:t>https://github.com/JimWright4089/FIRSTWorkshops</a:t>
            </a:r>
          </a:p>
        </p:txBody>
      </p:sp>
    </p:spTree>
    <p:extLst>
      <p:ext uri="{BB962C8B-B14F-4D97-AF65-F5344CB8AC3E}">
        <p14:creationId xmlns:p14="http://schemas.microsoft.com/office/powerpoint/2010/main" val="33690159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A3FAA-0E02-4277-9A18-5E14BC20F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RobotC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0147CF-DAA8-4BEB-A969-D6D9FECE04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sz="3200" dirty="0"/>
              <a:t>		int angle = </a:t>
            </a:r>
            <a:r>
              <a:rPr lang="en-US" sz="3200" dirty="0" err="1"/>
              <a:t>DeadBand</a:t>
            </a:r>
            <a:r>
              <a:rPr lang="en-US" sz="3200" dirty="0"/>
              <a:t>(</a:t>
            </a:r>
            <a:r>
              <a:rPr lang="en-US" sz="3200" dirty="0" err="1"/>
              <a:t>SensorValue</a:t>
            </a:r>
            <a:r>
              <a:rPr lang="en-US" sz="3200" dirty="0"/>
              <a:t>[Gyro]);</a:t>
            </a:r>
          </a:p>
          <a:p>
            <a:endParaRPr lang="en-US" sz="3200" dirty="0"/>
          </a:p>
          <a:p>
            <a:r>
              <a:rPr lang="en-US" sz="3200" dirty="0"/>
              <a:t>		if(0 == angle)</a:t>
            </a:r>
          </a:p>
          <a:p>
            <a:r>
              <a:rPr lang="en-US" sz="3200" dirty="0"/>
              <a:t>		{</a:t>
            </a:r>
          </a:p>
          <a:p>
            <a:r>
              <a:rPr lang="en-US" sz="3200" dirty="0"/>
              <a:t>			motor[</a:t>
            </a:r>
            <a:r>
              <a:rPr lang="en-US" sz="3200" dirty="0" err="1"/>
              <a:t>motorLeft</a:t>
            </a:r>
            <a:r>
              <a:rPr lang="en-US" sz="3200" dirty="0"/>
              <a:t>] = 0;</a:t>
            </a:r>
          </a:p>
          <a:p>
            <a:r>
              <a:rPr lang="en-US" sz="3200" dirty="0"/>
              <a:t>			motor[</a:t>
            </a:r>
            <a:r>
              <a:rPr lang="en-US" sz="3200" dirty="0" err="1"/>
              <a:t>gerald</a:t>
            </a:r>
            <a:r>
              <a:rPr lang="en-US" sz="3200" dirty="0"/>
              <a:t>] = 0;</a:t>
            </a:r>
          </a:p>
          <a:p>
            <a:r>
              <a:rPr lang="en-US" sz="3200" dirty="0"/>
              <a:t>		}</a:t>
            </a:r>
          </a:p>
          <a:p>
            <a:endParaRPr lang="en-US" sz="3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814A7E-9E31-43BD-86E9-526B07155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61110" y="6220691"/>
            <a:ext cx="9081654" cy="374074"/>
          </a:xfrm>
        </p:spPr>
        <p:txBody>
          <a:bodyPr/>
          <a:lstStyle/>
          <a:p>
            <a:r>
              <a:rPr lang="en-US" sz="2400" dirty="0">
                <a:solidFill>
                  <a:schemeClr val="tx1"/>
                </a:solidFill>
              </a:rPr>
              <a:t>https://github.com/JimWright4089/FIRSTWorkshops</a:t>
            </a:r>
          </a:p>
        </p:txBody>
      </p:sp>
    </p:spTree>
    <p:extLst>
      <p:ext uri="{BB962C8B-B14F-4D97-AF65-F5344CB8AC3E}">
        <p14:creationId xmlns:p14="http://schemas.microsoft.com/office/powerpoint/2010/main" val="35466780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A3FAA-0E02-4277-9A18-5E14BC20F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RobotC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814A7E-9E31-43BD-86E9-526B07155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61110" y="6220691"/>
            <a:ext cx="9081654" cy="374074"/>
          </a:xfrm>
        </p:spPr>
        <p:txBody>
          <a:bodyPr/>
          <a:lstStyle/>
          <a:p>
            <a:r>
              <a:rPr lang="en-US" sz="2400" dirty="0">
                <a:solidFill>
                  <a:schemeClr val="tx1"/>
                </a:solidFill>
              </a:rPr>
              <a:t>https://github.com/JimWright4089/FIRSTWorkshops</a:t>
            </a:r>
          </a:p>
        </p:txBody>
      </p:sp>
      <p:pic>
        <p:nvPicPr>
          <p:cNvPr id="7" name="P9220062_1">
            <a:hlinkClick r:id="" action="ppaction://media"/>
            <a:extLst>
              <a:ext uri="{FF2B5EF4-FFF2-40B4-BE49-F238E27FC236}">
                <a16:creationId xmlns:a16="http://schemas.microsoft.com/office/drawing/2014/main" id="{7747D10A-A8E9-46FE-8CC9-18ED58D607B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42742" y="2226732"/>
            <a:ext cx="54864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883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88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A3FAA-0E02-4277-9A18-5E14BC20F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Fin’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0147CF-DAA8-4BEB-A969-D6D9FECE04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9951011" cy="3416300"/>
          </a:xfrm>
        </p:spPr>
        <p:txBody>
          <a:bodyPr>
            <a:normAutofit/>
          </a:bodyPr>
          <a:lstStyle/>
          <a:p>
            <a:r>
              <a:rPr lang="en-US" sz="3200" dirty="0"/>
              <a:t>	Our revels now are ended. These our actors, </a:t>
            </a:r>
          </a:p>
          <a:p>
            <a:r>
              <a:rPr lang="en-US" sz="3200" dirty="0"/>
              <a:t>As I foretold you, were all spirits and </a:t>
            </a:r>
          </a:p>
          <a:p>
            <a:r>
              <a:rPr lang="en-US" sz="3200" dirty="0"/>
              <a:t>Are melted into air, into thin air: </a:t>
            </a:r>
          </a:p>
          <a:p>
            <a:r>
              <a:rPr lang="en-US" sz="3200" dirty="0"/>
              <a:t>And, like the baseless fabric of this vision, </a:t>
            </a:r>
            <a:endParaRPr lang="en-US" sz="3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814A7E-9E31-43BD-86E9-526B07155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61110" y="6220691"/>
            <a:ext cx="9081654" cy="374074"/>
          </a:xfrm>
        </p:spPr>
        <p:txBody>
          <a:bodyPr/>
          <a:lstStyle/>
          <a:p>
            <a:r>
              <a:rPr lang="en-US" sz="2400" dirty="0">
                <a:solidFill>
                  <a:schemeClr val="tx1"/>
                </a:solidFill>
              </a:rPr>
              <a:t>https://github.com/JimWright4089/FIRSTWorkshops</a:t>
            </a:r>
          </a:p>
        </p:txBody>
      </p:sp>
    </p:spTree>
    <p:extLst>
      <p:ext uri="{BB962C8B-B14F-4D97-AF65-F5344CB8AC3E}">
        <p14:creationId xmlns:p14="http://schemas.microsoft.com/office/powerpoint/2010/main" val="38919019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A3FAA-0E02-4277-9A18-5E14BC20F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1"/>
            <a:r>
              <a:rPr lang="en-US" sz="3200" dirty="0">
                <a:solidFill>
                  <a:schemeClr val="bg1"/>
                </a:solidFill>
              </a:rPr>
              <a:t>Microsoft/Lego </a:t>
            </a:r>
            <a:r>
              <a:rPr lang="en-US" sz="3200" dirty="0" err="1">
                <a:solidFill>
                  <a:schemeClr val="bg1"/>
                </a:solidFill>
              </a:rPr>
              <a:t>MakeCode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0147CF-DAA8-4BEB-A969-D6D9FECE04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hlinkClick r:id="rId2"/>
              </a:rPr>
              <a:t>https://makecode.mindstorms.com/</a:t>
            </a:r>
            <a:endParaRPr lang="en-US" sz="3200" dirty="0"/>
          </a:p>
          <a:p>
            <a:r>
              <a:rPr lang="en-US" sz="3200" dirty="0"/>
              <a:t>Collaboration between Lego and Microsoft.</a:t>
            </a:r>
          </a:p>
          <a:p>
            <a:r>
              <a:rPr lang="en-US" sz="3200" dirty="0"/>
              <a:t>Has Lots of Examples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952921-544E-4F77-8675-F6260F7DB6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5474" y="6359237"/>
            <a:ext cx="9081654" cy="374074"/>
          </a:xfrm>
        </p:spPr>
        <p:txBody>
          <a:bodyPr/>
          <a:lstStyle/>
          <a:p>
            <a:r>
              <a:rPr lang="en-US" sz="2400" dirty="0">
                <a:solidFill>
                  <a:schemeClr val="tx1"/>
                </a:solidFill>
              </a:rPr>
              <a:t>https://github.com/JimWright4089/FIRSTWorkshops</a:t>
            </a:r>
          </a:p>
        </p:txBody>
      </p:sp>
    </p:spTree>
    <p:extLst>
      <p:ext uri="{BB962C8B-B14F-4D97-AF65-F5344CB8AC3E}">
        <p14:creationId xmlns:p14="http://schemas.microsoft.com/office/powerpoint/2010/main" val="30943734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A3FAA-0E02-4277-9A18-5E14BC20F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1"/>
            <a:r>
              <a:rPr lang="en-US" sz="3200" dirty="0">
                <a:solidFill>
                  <a:schemeClr val="bg1"/>
                </a:solidFill>
              </a:rPr>
              <a:t>Microsoft </a:t>
            </a:r>
            <a:r>
              <a:rPr lang="en-US" sz="3200" dirty="0" err="1">
                <a:solidFill>
                  <a:schemeClr val="bg1"/>
                </a:solidFill>
              </a:rPr>
              <a:t>MakeCode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952921-544E-4F77-8675-F6260F7DB6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5474" y="6359237"/>
            <a:ext cx="9081654" cy="374074"/>
          </a:xfrm>
        </p:spPr>
        <p:txBody>
          <a:bodyPr/>
          <a:lstStyle/>
          <a:p>
            <a:r>
              <a:rPr lang="en-US" sz="2400" dirty="0">
                <a:solidFill>
                  <a:schemeClr val="tx1"/>
                </a:solidFill>
              </a:rPr>
              <a:t>https://github.com/JimWright4089/FIRSTWorkshops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1E78B8E-E4EF-42A9-BCA6-AAD7C9002E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A95556C-15BF-440F-8093-E5972A722B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2848" y="1743439"/>
            <a:ext cx="8209870" cy="4615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31692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A3FAA-0E02-4277-9A18-5E14BC20F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1"/>
            <a:r>
              <a:rPr lang="en-US" sz="3200" dirty="0">
                <a:solidFill>
                  <a:schemeClr val="bg1"/>
                </a:solidFill>
              </a:rPr>
              <a:t>Microsoft </a:t>
            </a:r>
            <a:r>
              <a:rPr lang="en-US" sz="3200" dirty="0" err="1">
                <a:solidFill>
                  <a:schemeClr val="bg1"/>
                </a:solidFill>
              </a:rPr>
              <a:t>MakeCode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952921-544E-4F77-8675-F6260F7DB6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5474" y="6359237"/>
            <a:ext cx="9081654" cy="374074"/>
          </a:xfrm>
        </p:spPr>
        <p:txBody>
          <a:bodyPr/>
          <a:lstStyle/>
          <a:p>
            <a:r>
              <a:rPr lang="en-US" sz="2400" dirty="0">
                <a:solidFill>
                  <a:schemeClr val="tx1"/>
                </a:solidFill>
              </a:rPr>
              <a:t>https://github.com/JimWright4089/FIRSTWorkshops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89BB010-D472-4C1A-9899-3C48A74DAC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0754" y="1556990"/>
            <a:ext cx="8761413" cy="4925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8284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A3FAA-0E02-4277-9A18-5E14BC20F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Needs a browser, and Internet connection?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0147CF-DAA8-4BEB-A969-D6D9FECE04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Will it work without an Internet connection?</a:t>
            </a:r>
          </a:p>
          <a:p>
            <a:r>
              <a:rPr lang="en-US" sz="3200" dirty="0"/>
              <a:t>Yes!</a:t>
            </a:r>
          </a:p>
          <a:p>
            <a:r>
              <a:rPr lang="en-US" sz="3200" dirty="0"/>
              <a:t>It’s a HTML5 app that can run without a connection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484588-9CFE-4A0D-93C3-72A99A666C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0892" y="6262255"/>
            <a:ext cx="9081654" cy="374074"/>
          </a:xfrm>
        </p:spPr>
        <p:txBody>
          <a:bodyPr/>
          <a:lstStyle/>
          <a:p>
            <a:r>
              <a:rPr lang="en-US" sz="2400" dirty="0">
                <a:solidFill>
                  <a:schemeClr val="tx1"/>
                </a:solidFill>
              </a:rPr>
              <a:t>https://github.com/JimWright4089/FIRSTWorkshops</a:t>
            </a:r>
          </a:p>
        </p:txBody>
      </p:sp>
    </p:spTree>
    <p:extLst>
      <p:ext uri="{BB962C8B-B14F-4D97-AF65-F5344CB8AC3E}">
        <p14:creationId xmlns:p14="http://schemas.microsoft.com/office/powerpoint/2010/main" val="36064401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A3FAA-0E02-4277-9A18-5E14BC20F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Wire </a:t>
            </a:r>
            <a:r>
              <a:rPr lang="en-US" dirty="0" err="1"/>
              <a:t>Digram</a:t>
            </a:r>
            <a:r>
              <a:rPr lang="en-US" dirty="0"/>
              <a:t> takes up too much space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0147CF-DAA8-4BEB-A969-D6D9FECE04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You can hide it.</a:t>
            </a:r>
          </a:p>
          <a:p>
            <a:r>
              <a:rPr lang="en-US" sz="3200" dirty="0"/>
              <a:t>New programs use the same name as Arduino Programs</a:t>
            </a:r>
          </a:p>
          <a:p>
            <a:endParaRPr lang="en-US" sz="32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164297-73AC-4BF9-BFE0-85A1AF9DD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4747" y="6345382"/>
            <a:ext cx="9081654" cy="374074"/>
          </a:xfrm>
        </p:spPr>
        <p:txBody>
          <a:bodyPr/>
          <a:lstStyle/>
          <a:p>
            <a:r>
              <a:rPr lang="en-US" sz="2400" dirty="0">
                <a:solidFill>
                  <a:schemeClr val="tx1"/>
                </a:solidFill>
              </a:rPr>
              <a:t>https://github.com/JimWright4089/FIRSTWorkshops</a:t>
            </a:r>
          </a:p>
        </p:txBody>
      </p:sp>
    </p:spTree>
    <p:extLst>
      <p:ext uri="{BB962C8B-B14F-4D97-AF65-F5344CB8AC3E}">
        <p14:creationId xmlns:p14="http://schemas.microsoft.com/office/powerpoint/2010/main" val="22762033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A3FAA-0E02-4277-9A18-5E14BC20F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Program, go forward 1 second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2D4832-23D1-4065-917B-F6EC5E2733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1728" y="6276109"/>
            <a:ext cx="9081654" cy="374074"/>
          </a:xfrm>
        </p:spPr>
        <p:txBody>
          <a:bodyPr/>
          <a:lstStyle/>
          <a:p>
            <a:r>
              <a:rPr lang="en-US" sz="2400" dirty="0">
                <a:solidFill>
                  <a:schemeClr val="tx1"/>
                </a:solidFill>
              </a:rPr>
              <a:t>https://github.com/JimWright4089/FIRSTWorkshops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8AACBF-BC98-49F7-BF11-56433B0956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804" y="2603500"/>
            <a:ext cx="3438837" cy="34163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Drag and drop in interface.</a:t>
            </a:r>
          </a:p>
          <a:p>
            <a:r>
              <a:rPr lang="en-US" dirty="0"/>
              <a:t>For this program click on the Green Motors menu.</a:t>
            </a:r>
          </a:p>
          <a:p>
            <a:r>
              <a:rPr lang="en-US" dirty="0"/>
              <a:t>Tank motors move two motors at a time.</a:t>
            </a:r>
          </a:p>
          <a:p>
            <a:r>
              <a:rPr lang="en-US" dirty="0"/>
              <a:t>Select the two motors, and the speed of the motors.</a:t>
            </a:r>
          </a:p>
          <a:p>
            <a:r>
              <a:rPr lang="en-US" dirty="0"/>
              <a:t>Remember to stop motors.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B9AF478-1770-4203-8085-6EBD6440A6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3641" y="2374049"/>
            <a:ext cx="7723132" cy="3742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2615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A3FAA-0E02-4277-9A18-5E14BC20F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Wait, what is that button!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1C134C-9F7D-4F5D-893E-14C6DB1B17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3291" y="6303818"/>
            <a:ext cx="9081654" cy="374074"/>
          </a:xfrm>
        </p:spPr>
        <p:txBody>
          <a:bodyPr/>
          <a:lstStyle/>
          <a:p>
            <a:r>
              <a:rPr lang="en-US" sz="2400" dirty="0">
                <a:solidFill>
                  <a:schemeClr val="tx1"/>
                </a:solidFill>
              </a:rPr>
              <a:t>https://github.com/JimWright4089/FIRSTWorkshops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F48B3C2-294F-493C-B6AB-11BA5407B4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388093"/>
            <a:ext cx="4109504" cy="3631707"/>
          </a:xfrm>
        </p:spPr>
        <p:txBody>
          <a:bodyPr/>
          <a:lstStyle/>
          <a:p>
            <a:r>
              <a:rPr lang="en-US" dirty="0"/>
              <a:t>Notice the </a:t>
            </a:r>
            <a:r>
              <a:rPr lang="en-US" dirty="0" err="1"/>
              <a:t>Javascript</a:t>
            </a:r>
            <a:r>
              <a:rPr lang="en-US" dirty="0"/>
              <a:t> button.  </a:t>
            </a:r>
          </a:p>
          <a:p>
            <a:r>
              <a:rPr lang="en-US" dirty="0"/>
              <a:t>Here is the blocks in </a:t>
            </a:r>
            <a:r>
              <a:rPr lang="en-US" dirty="0" err="1"/>
              <a:t>Javascript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AA12618-7814-4F36-B368-B3DCE87E5B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4458" y="1964649"/>
            <a:ext cx="6416538" cy="4197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12589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305</TotalTime>
  <Words>625</Words>
  <Application>Microsoft Office PowerPoint</Application>
  <PresentationFormat>Widescreen</PresentationFormat>
  <Paragraphs>96</Paragraphs>
  <Slides>22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Century Gothic</vt:lpstr>
      <vt:lpstr>Wingdings 3</vt:lpstr>
      <vt:lpstr>Ion Boardroom</vt:lpstr>
      <vt:lpstr>The Other Languages</vt:lpstr>
      <vt:lpstr>Intro</vt:lpstr>
      <vt:lpstr>Microsoft/Lego MakeCode</vt:lpstr>
      <vt:lpstr>Microsoft MakeCode</vt:lpstr>
      <vt:lpstr>Microsoft MakeCode</vt:lpstr>
      <vt:lpstr>Needs a browser, and Internet connection?</vt:lpstr>
      <vt:lpstr>The Wire Digram takes up too much space</vt:lpstr>
      <vt:lpstr>First Program, go forward 1 second</vt:lpstr>
      <vt:lpstr>Wait, what is that button!</vt:lpstr>
      <vt:lpstr>Downloading to EV3</vt:lpstr>
      <vt:lpstr>Downloading to EV3</vt:lpstr>
      <vt:lpstr>Downloading to EV3</vt:lpstr>
      <vt:lpstr>Functions</vt:lpstr>
      <vt:lpstr>Functions</vt:lpstr>
      <vt:lpstr>Gyro Angle not working</vt:lpstr>
      <vt:lpstr>The Help is brilliant</vt:lpstr>
      <vt:lpstr>RobotC</vt:lpstr>
      <vt:lpstr>RobotC</vt:lpstr>
      <vt:lpstr>RobotC</vt:lpstr>
      <vt:lpstr>RobotC</vt:lpstr>
      <vt:lpstr>RobotC</vt:lpstr>
      <vt:lpstr>Fin’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 to FTC Code</dc:title>
  <dc:creator>James Wright</dc:creator>
  <cp:lastModifiedBy>James Wright</cp:lastModifiedBy>
  <cp:revision>23</cp:revision>
  <dcterms:created xsi:type="dcterms:W3CDTF">2017-09-09T01:46:52Z</dcterms:created>
  <dcterms:modified xsi:type="dcterms:W3CDTF">2019-09-23T01:19:34Z</dcterms:modified>
</cp:coreProperties>
</file>

<file path=docProps/thumbnail.jpeg>
</file>